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395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41" r:id="rId15"/>
    <p:sldId id="433" r:id="rId16"/>
    <p:sldId id="434" r:id="rId17"/>
    <p:sldId id="474" r:id="rId18"/>
    <p:sldId id="443" r:id="rId19"/>
    <p:sldId id="438" r:id="rId20"/>
    <p:sldId id="439" r:id="rId21"/>
    <p:sldId id="440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8" r:id="rId42"/>
    <p:sldId id="469" r:id="rId43"/>
    <p:sldId id="470" r:id="rId44"/>
    <p:sldId id="471" r:id="rId45"/>
    <p:sldId id="421" r:id="rId46"/>
    <p:sldId id="472" r:id="rId47"/>
    <p:sldId id="473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01-Jun-2015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01-Jun-2015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1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01-Jun-2015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01-Jun-2015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s://softuni.bg/courses/oop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620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15603"/>
            <a:ext cx="7382341" cy="12359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76" y="3073903"/>
            <a:ext cx="1735177" cy="1490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319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938587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83484" y="5636344"/>
            <a:ext cx="10568728" cy="719034"/>
          </a:xfrm>
        </p:spPr>
        <p:txBody>
          <a:bodyPr/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766634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</a:t>
            </a:r>
            <a:r>
              <a:rPr lang="en-US" dirty="0" smtClean="0"/>
              <a:t>descendants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4840424" y="3950805"/>
            <a:ext cx="1219200" cy="533400"/>
          </a:xfrm>
          <a:prstGeom prst="curved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.Breed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67" y="2880748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886">
            <a:off x="6249813" y="785664"/>
            <a:ext cx="2256102" cy="202685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bg-BG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71600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95250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smtClean="0"/>
              <a:t>Constructors have </a:t>
            </a:r>
            <a:r>
              <a:rPr lang="en-US" dirty="0" smtClean="0"/>
              <a:t>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0" y="13716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58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51816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0" y="19812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0" y="27432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1740" y="27497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93" y="16433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(String.IsNullOrEmpty(value))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cannot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create 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 person 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375553"/>
            <a:ext cx="3178806" cy="23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350" y="1203702"/>
            <a:ext cx="1058386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484812" y="2009974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160962" y="3591697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556110" y="4614648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484812" y="609600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383992" y="1311977"/>
            <a:ext cx="3505200" cy="527804"/>
          </a:xfrm>
          <a:prstGeom prst="wedgeRoundRectCallout">
            <a:avLst>
              <a:gd name="adj1" fmla="val -90450"/>
              <a:gd name="adj2" fmla="val -2845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1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19524" y="1905000"/>
            <a:ext cx="3657600" cy="527804"/>
          </a:xfrm>
          <a:prstGeom prst="wedgeRoundRectCallout">
            <a:avLst>
              <a:gd name="adj1" fmla="val -63209"/>
              <a:gd name="adj2" fmla="val -6203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Automatic 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8212" y="12192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471463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2358</Words>
  <Application>Microsoft Office PowerPoint</Application>
  <PresentationFormat>Custom</PresentationFormat>
  <Paragraphs>510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Exercise in Class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License</vt:lpstr>
      <vt:lpstr>Defining Classes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2015-06-01T14:58:38Z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